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692" r:id="rId74"/>
    <p:sldId id="776"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75" r:id="rId89"/>
    <p:sldId id="701" r:id="rId90"/>
    <p:sldId id="702" r:id="rId91"/>
    <p:sldId id="703" r:id="rId92"/>
    <p:sldId id="700"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44" d="100"/>
          <a:sy n="44" d="100"/>
        </p:scale>
        <p:origin x="45" y="24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9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github.io/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a:solidFill>
                  <a:srgbClr val="5F5F5F"/>
                </a:solidFill>
              </a:rPr>
              <a:t>用</a:t>
            </a:r>
            <a:r>
              <a:rPr lang="en-US" altLang="ja-JP" sz="1600">
                <a:solidFill>
                  <a:srgbClr val="5F5F5F"/>
                </a:solidFill>
              </a:rPr>
              <a:t>)</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https://openrtm.github.io/ROBOMECH2019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35318</TotalTime>
  <Words>11053</Words>
  <Application>Microsoft Office PowerPoint</Application>
  <PresentationFormat>画面に合わせる (4:3)</PresentationFormat>
  <Paragraphs>1819</Paragraphs>
  <Slides>128</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128</vt:i4>
      </vt:variant>
    </vt:vector>
  </HeadingPairs>
  <TitlesOfParts>
    <vt:vector size="132"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1220</cp:revision>
  <cp:lastPrinted>2019-05-31T00:40:17Z</cp:lastPrinted>
  <dcterms:created xsi:type="dcterms:W3CDTF">2005-10-20T13:06:43Z</dcterms:created>
  <dcterms:modified xsi:type="dcterms:W3CDTF">2019-06-13T07:54:37Z</dcterms:modified>
</cp:coreProperties>
</file>